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6" r:id="rId1"/>
  </p:sldMasterIdLst>
  <p:sldIdLst>
    <p:sldId id="256" r:id="rId2"/>
    <p:sldId id="258" r:id="rId3"/>
    <p:sldId id="30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8" autoAdjust="0"/>
    <p:restoredTop sz="94660"/>
  </p:normalViewPr>
  <p:slideViewPr>
    <p:cSldViewPr snapToGrid="0">
      <p:cViewPr>
        <p:scale>
          <a:sx n="113" d="100"/>
          <a:sy n="113" d="100"/>
        </p:scale>
        <p:origin x="-72" y="10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hlink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076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  <p:sldLayoutId id="2147484348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76CE7D0-ADDD-47E9-97EB-0AE53AA188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Отдела предпринимательства и туризма на 2022-2024 </a:t>
            </a:r>
            <a:r>
              <a:rPr lang="ru-RU" dirty="0"/>
              <a:t>годы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013D00-655E-47B2-A743-876042DB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2185059"/>
            <a:ext cx="8574622" cy="1387039"/>
          </a:xfrm>
        </p:spPr>
        <p:txBody>
          <a:bodyPr/>
          <a:lstStyle/>
          <a:p>
            <a:r>
              <a:rPr lang="ru-RU" dirty="0"/>
              <a:t>Гражданский бюджет</a:t>
            </a:r>
          </a:p>
        </p:txBody>
      </p:sp>
    </p:spTree>
    <p:extLst>
      <p:ext uri="{BB962C8B-B14F-4D97-AF65-F5344CB8AC3E}">
        <p14:creationId xmlns:p14="http://schemas.microsoft.com/office/powerpoint/2010/main" val="156214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543444" y="1447800"/>
            <a:ext cx="8124555" cy="3020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/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spc="-5" dirty="0" err="1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spc="30" dirty="0" err="1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в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ма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ию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35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лен 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ра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кий  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90" dirty="0">
                <a:latin typeface="Arial" panose="020B0604020202020204" pitchFamily="34" charset="0"/>
                <a:cs typeface="Arial" panose="020B0604020202020204" pitchFamily="34" charset="0"/>
              </a:rPr>
              <a:t>ет 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 предпринимательства и туризма </a:t>
            </a:r>
            <a:r>
              <a:rPr lang="ru-RU" spc="-9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акимата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pc="-9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Айыртауского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Северо-Казахстанской  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r>
              <a:rPr lang="ru-RU" spc="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2022-2024 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годы,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который</a:t>
            </a:r>
            <a:r>
              <a:rPr lang="ru-RU" spc="1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содержит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основных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показателях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r>
              <a:rPr lang="ru-RU"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отдела.</a:t>
            </a:r>
            <a:endParaRPr lang="ru-RU" spc="-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7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 у</a:t>
            </a:r>
            <a:r>
              <a:rPr lang="ru-RU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ер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де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 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ии  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районного </a:t>
            </a:r>
            <a:r>
              <a:rPr lang="ru-RU" spc="-15" dirty="0">
                <a:latin typeface="Arial" panose="020B0604020202020204" pitchFamily="34" charset="0"/>
                <a:cs typeface="Arial" panose="020B0604020202020204" pitchFamily="34" charset="0"/>
              </a:rPr>
              <a:t>маслихата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декабря</a:t>
            </a:r>
            <a:r>
              <a:rPr lang="ru-RU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ru-RU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 7-13-1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" marR="7620" indent="640080" algn="just">
              <a:spcBef>
                <a:spcPts val="1580"/>
              </a:spcBef>
              <a:tabLst>
                <a:tab pos="1878330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40080" algn="just">
              <a:lnSpc>
                <a:spcPct val="106700"/>
              </a:lnSpc>
              <a:spcBef>
                <a:spcPts val="10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09800" y="582436"/>
            <a:ext cx="8268779" cy="44435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2800" spc="-1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Уважаемые</a:t>
            </a:r>
            <a:r>
              <a:rPr sz="28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посетители</a:t>
            </a:r>
            <a:r>
              <a:rPr sz="2800" spc="-9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сайта!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466251" y="462321"/>
            <a:ext cx="7924800" cy="84446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 algn="ctr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</a:t>
            </a:r>
            <a:r>
              <a:rPr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по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государственной политики на местном уровне в области предпринимательства </a:t>
            </a:r>
            <a:r>
              <a:rPr lang="ru-RU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туризма</a:t>
            </a:r>
            <a:r>
              <a:rPr spc="-5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43215"/>
              </p:ext>
            </p:extLst>
          </p:nvPr>
        </p:nvGraphicFramePr>
        <p:xfrm>
          <a:off x="2444542" y="1968008"/>
          <a:ext cx="8172988" cy="3186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74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87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25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72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22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23</a:t>
                      </a:r>
                      <a:r>
                        <a:rPr sz="1200" b="1" spc="-5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21405,0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21833,0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22269,0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5693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курсы </a:t>
                      </a: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переподготовки государственных служащих, человек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курсы </a:t>
                      </a: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повышения квалификации государственных служащих, человек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административные государственные служащие, </a:t>
                      </a:r>
                      <a:r>
                        <a:rPr lang="ru-RU" sz="1000" kern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шт.единиц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технические работники, единиц</a:t>
                      </a:r>
                      <a:endParaRPr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59376" y="5613915"/>
            <a:ext cx="8096788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финансирование на обеспечение </a:t>
            </a:r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 аппарата отдела предпринимательства и туризма для достижения максимального эффективного выполнения возложенных на них функций , содержание </a:t>
            </a:r>
            <a:r>
              <a:rPr lang="ru-RU" sz="12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штатной </a:t>
            </a:r>
            <a:r>
              <a:rPr lang="ru-RU" sz="1200" i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численности</a:t>
            </a:r>
            <a:endParaRPr lang="ru-RU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2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618</TotalTime>
  <Words>146</Words>
  <Application>Microsoft Office PowerPoint</Application>
  <PresentationFormat>Произвольный</PresentationFormat>
  <Paragraphs>55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Гражданский бюджет</vt:lpstr>
      <vt:lpstr>Уважаемые посетители сайта!</vt:lpstr>
      <vt:lpstr>Бюджетная программа  001 «Услуги по реализации государственной политики на местном уровне в области предпринимательства и туризма»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Гражданский бюджет</dc:title>
  <dc:creator>Khamzina1</dc:creator>
  <cp:lastModifiedBy>User</cp:lastModifiedBy>
  <cp:revision>53</cp:revision>
  <dcterms:created xsi:type="dcterms:W3CDTF">2021-01-27T03:51:23Z</dcterms:created>
  <dcterms:modified xsi:type="dcterms:W3CDTF">2022-02-22T09:44:46Z</dcterms:modified>
</cp:coreProperties>
</file>